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notesMasterIdLst>
    <p:notesMasterId r:id="rId6"/>
  </p:notesMasterIdLst>
  <p:handoutMasterIdLst>
    <p:handoutMasterId r:id="rId7"/>
  </p:handoutMasterIdLst>
  <p:sldIdLst>
    <p:sldId id="256" r:id="rId2"/>
    <p:sldId id="258" r:id="rId3"/>
    <p:sldId id="283" r:id="rId4"/>
    <p:sldId id="284" r:id="rId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3300"/>
    <a:srgbClr val="FF6D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80594" autoAdjust="0"/>
  </p:normalViewPr>
  <p:slideViewPr>
    <p:cSldViewPr>
      <p:cViewPr varScale="1">
        <p:scale>
          <a:sx n="71" d="100"/>
          <a:sy n="71" d="100"/>
        </p:scale>
        <p:origin x="894" y="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434A4221-2453-47EE-8C8B-CF80F485B6B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单击以编辑母版文本样式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F55E2258-339E-44C8-B6C7-F71EA9B7772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5E2258-339E-44C8-B6C7-F71EA9B77725}" type="slidenum">
              <a:rPr lang="en-US" altLang="zh-CN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1255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 bwMode="invGray">
          <a:xfrm>
            <a:off x="0" y="5373688"/>
            <a:ext cx="12192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spcBef>
                <a:spcPct val="20000"/>
              </a:spcBef>
              <a:defRPr/>
            </a:pPr>
            <a:endParaRPr lang="en-US" sz="2800"/>
          </a:p>
        </p:txBody>
      </p:sp>
      <p:sp>
        <p:nvSpPr>
          <p:cNvPr id="2" name="标题占位符 1"/>
          <p:cNvSpPr>
            <a:spLocks noGrp="1"/>
          </p:cNvSpPr>
          <p:nvPr>
            <p:ph type="ctrTitle"/>
          </p:nvPr>
        </p:nvSpPr>
        <p:spPr bwMode="auto">
          <a:xfrm>
            <a:off x="527051" y="3141664"/>
            <a:ext cx="10363200" cy="1470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>
              <a:defRPr sz="4000" smtClean="0"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24580" name="文本占位符 2"/>
          <p:cNvSpPr>
            <a:spLocks noGrp="1"/>
          </p:cNvSpPr>
          <p:nvPr>
            <p:ph type="subTitle" idx="1"/>
          </p:nvPr>
        </p:nvSpPr>
        <p:spPr>
          <a:xfrm>
            <a:off x="3418417" y="4678363"/>
            <a:ext cx="8534400" cy="622300"/>
          </a:xfrm>
        </p:spPr>
        <p:txBody>
          <a:bodyPr/>
          <a:lstStyle>
            <a:lvl1pPr marL="119063" indent="0" algn="r">
              <a:buFont typeface="Wingdings 2" panose="05020102010507070707" pitchFamily="18" charset="2"/>
              <a:buNone/>
              <a:defRPr smtClean="0"/>
            </a:lvl1pPr>
          </a:lstStyle>
          <a:p>
            <a:pPr lvl="0"/>
            <a:r>
              <a:rPr lang="zh-CN" altLang="en-US" noProof="0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fld id="{BCE20242-2F79-4D87-83E4-79109CA22BEF}" type="datetimeFigureOut">
              <a:rPr lang="en-US"/>
              <a:pPr>
                <a:defRPr/>
              </a:pPr>
              <a:t>3/17/2026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D707A227-8038-4C58-AC01-8A56A23D781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cover dir="r"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DB4E3-3093-491A-A253-DC412E3D79F1}" type="datetimeFigureOut">
              <a:rPr lang="en-US"/>
              <a:pPr>
                <a:defRPr/>
              </a:pPr>
              <a:t>3/17/2026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450160-1240-422A-8D5C-36855F33175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标题占位符 1"/>
          <p:cNvSpPr>
            <a:spLocks noGrp="1"/>
          </p:cNvSpPr>
          <p:nvPr>
            <p:ph type="title"/>
          </p:nvPr>
        </p:nvSpPr>
        <p:spPr>
          <a:xfrm>
            <a:off x="609600" y="152401"/>
            <a:ext cx="10972800" cy="900113"/>
          </a:xfrm>
          <a:prstGeom prst="rect">
            <a:avLst/>
          </a:prstGeom>
        </p:spPr>
        <p:txBody>
          <a:bodyPr vert="horz" wrap="square" lIns="91440" tIns="45720" rIns="45720" bIns="45720" numCol="1" anchor="b" anchorCtr="0" compatLnSpc="1">
            <a:prstTxWarp prst="textNoShape">
              <a:avLst/>
            </a:prstTxWarp>
            <a:normAutofit/>
            <a:sp3d prstMaterial="matte">
              <a:bevelT w="50800" h="10160"/>
            </a:sp3d>
          </a:bodyPr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40831963"/>
      </p:ext>
    </p:extLst>
  </p:cSld>
  <p:clrMapOvr>
    <a:masterClrMapping/>
  </p:clrMapOvr>
  <p:transition spd="med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340768"/>
            <a:ext cx="5384800" cy="4968552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340768"/>
            <a:ext cx="5384800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A96EF-A6DE-46DA-8010-AD77C181C29B}" type="datetimeFigureOut">
              <a:rPr lang="en-US"/>
              <a:pPr>
                <a:defRPr/>
              </a:pPr>
              <a:t>3/17/2026</a:t>
            </a:fld>
            <a:endParaRPr 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9C422-C4AD-46AB-9F48-3F3CB823322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0303323"/>
      </p:ext>
    </p:extLst>
  </p:cSld>
  <p:clrMapOvr>
    <a:masterClrMapping/>
  </p:clrMapOvr>
  <p:transition spd="med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7734E-789F-4791-8166-FDAD4DFF4677}" type="datetimeFigureOut">
              <a:rPr lang="en-US"/>
              <a:pPr>
                <a:defRPr/>
              </a:pPr>
              <a:t>3/17/2026</a:t>
            </a:fld>
            <a:endParaRPr 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7569B6-0053-4B56-8C7C-B729F714C1F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7034757"/>
      </p:ext>
    </p:extLst>
  </p:cSld>
  <p:clrMapOvr>
    <a:masterClrMapping/>
  </p:clrMapOvr>
  <p:transition spd="med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B9036-5B90-48AE-83EE-5BF9F0CD8978}" type="datetimeFigureOut">
              <a:rPr lang="en-US"/>
              <a:pPr>
                <a:defRPr/>
              </a:pPr>
              <a:t>3/17/2026</a:t>
            </a:fld>
            <a:endParaRPr 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8B485-5FB9-4F7B-BA19-CF355591F9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4195357"/>
      </p:ext>
    </p:extLst>
  </p:cSld>
  <p:clrMapOvr>
    <a:masterClrMapping/>
  </p:clrMapOvr>
  <p:transition spd="med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75606-7650-4F27-B123-13AF93D56180}" type="datetimeFigureOut">
              <a:rPr lang="en-US"/>
              <a:pPr>
                <a:defRPr/>
              </a:pPr>
              <a:t>3/17/2026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4FE475-92A8-4972-A2B8-68532029E0B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0268270"/>
      </p:ext>
    </p:extLst>
  </p:cSld>
  <p:clrMapOvr>
    <a:masterClrMapping/>
  </p:clrMapOvr>
  <p:transition spd="med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hyperlink" Target="https://www.pngall.com/java-png/download/6818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 bwMode="invGray">
          <a:xfrm>
            <a:off x="0" y="1125538"/>
            <a:ext cx="12192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spcBef>
                <a:spcPct val="20000"/>
              </a:spcBef>
              <a:defRPr/>
            </a:pPr>
            <a:endParaRPr lang="en-US" sz="280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152401"/>
            <a:ext cx="10972800" cy="900113"/>
          </a:xfrm>
          <a:prstGeom prst="rect">
            <a:avLst/>
          </a:prstGeom>
        </p:spPr>
        <p:txBody>
          <a:bodyPr vert="horz" wrap="square" lIns="91440" tIns="45720" rIns="45720" bIns="45720" numCol="1" anchor="b" anchorCtr="0" compatLnSpc="1">
            <a:prstTxWarp prst="textNoShape">
              <a:avLst/>
            </a:prstTxWarp>
            <a:normAutofit/>
            <a:sp3d prstMaterial="matte">
              <a:bevelT w="50800" h="10160"/>
            </a:sp3d>
          </a:bodyPr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323975"/>
            <a:ext cx="10972800" cy="498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477000"/>
            <a:ext cx="28448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lnSpc>
                <a:spcPct val="120000"/>
              </a:lnSpc>
              <a:spcBef>
                <a:spcPct val="20000"/>
              </a:spcBef>
              <a:defRPr kumimoji="0" sz="1200">
                <a:solidFill>
                  <a:schemeClr val="tx1">
                    <a:tint val="95000"/>
                  </a:schemeClr>
                </a:solidFill>
                <a:latin typeface="Arial" charset="0"/>
                <a:ea typeface="楷体_GB2312" pitchFamily="49" charset="-122"/>
              </a:defRPr>
            </a:lvl1pPr>
            <a:extLst/>
          </a:lstStyle>
          <a:p>
            <a:pPr>
              <a:defRPr/>
            </a:pPr>
            <a:fld id="{FA6E1E8F-2316-4CB2-92B6-A4589187C6D1}" type="datetimeFigureOut">
              <a:rPr lang="en-US"/>
              <a:pPr>
                <a:defRPr/>
              </a:pPr>
              <a:t>3/17/2026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888088" y="6470650"/>
            <a:ext cx="3168352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lnSpc>
                <a:spcPct val="120000"/>
              </a:lnSpc>
              <a:spcBef>
                <a:spcPct val="20000"/>
              </a:spcBef>
              <a:defRPr kumimoji="0" sz="1200">
                <a:solidFill>
                  <a:schemeClr val="tx1">
                    <a:tint val="95000"/>
                  </a:schemeClr>
                </a:solidFill>
                <a:latin typeface="Arial" charset="0"/>
                <a:ea typeface="楷体_GB2312" pitchFamily="49" charset="-122"/>
              </a:defRPr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607050" y="6477000"/>
            <a:ext cx="977900" cy="274638"/>
          </a:xfrm>
          <a:prstGeom prst="rect">
            <a:avLst/>
          </a:prstGeom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20000"/>
              </a:lnSpc>
              <a:spcBef>
                <a:spcPct val="20000"/>
              </a:spcBef>
              <a:defRPr sz="1200">
                <a:solidFill>
                  <a:srgbClr val="FFFFFF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</a:lstStyle>
          <a:p>
            <a:fld id="{320E2B4C-E09E-4A11-9CF8-D4D3BCEA02AF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376222D-54FF-48DC-9131-A4EFB88AC07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11613306" y="5964237"/>
            <a:ext cx="417331" cy="765176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</p:sldLayoutIdLst>
  <p:transition spd="med">
    <p:cover dir="r"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C800"/>
          </a:solidFill>
          <a:latin typeface="Corbel" pitchFamily="34" charset="0"/>
          <a:ea typeface="华文楷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C800"/>
          </a:solidFill>
          <a:latin typeface="Corbel" pitchFamily="34" charset="0"/>
          <a:ea typeface="华文楷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C800"/>
          </a:solidFill>
          <a:latin typeface="Corbel" pitchFamily="34" charset="0"/>
          <a:ea typeface="华文楷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C800"/>
          </a:solidFill>
          <a:latin typeface="Corbel" pitchFamily="34" charset="0"/>
          <a:ea typeface="华文楷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华文楷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华文楷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华文楷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华文楷体" pitchFamily="2" charset="-122"/>
        </a:defRPr>
      </a:lvl9pPr>
      <a:extLst/>
    </p:titleStyle>
    <p:bodyStyle>
      <a:lvl1pPr marL="438150" indent="-319088" algn="l" rtl="0" eaLnBrk="1" fontAlgn="base" hangingPunct="1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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1" fontAlgn="base" hangingPunct="1">
        <a:spcBef>
          <a:spcPct val="20000"/>
        </a:spcBef>
        <a:spcAft>
          <a:spcPct val="0"/>
        </a:spcAft>
        <a:buClr>
          <a:srgbClr val="E66C7D"/>
        </a:buClr>
        <a:buFont typeface="Arial" panose="020B0604020202020204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eaLnBrk="1" fontAlgn="base" hangingPunct="1">
        <a:spcBef>
          <a:spcPct val="20000"/>
        </a:spcBef>
        <a:spcAft>
          <a:spcPct val="0"/>
        </a:spcAft>
        <a:buClr>
          <a:srgbClr val="6BB76D"/>
        </a:buClr>
        <a:buFont typeface="Arial" panose="020B0604020202020204" pitchFamily="34" charset="0"/>
        <a:buChar char="▪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eaLnBrk="1" fontAlgn="base" hangingPunct="1">
        <a:spcBef>
          <a:spcPct val="20000"/>
        </a:spcBef>
        <a:spcAft>
          <a:spcPct val="0"/>
        </a:spcAft>
        <a:buClr>
          <a:srgbClr val="E88651"/>
        </a:buClr>
        <a:buFont typeface="Wingdings 3" panose="05040102010807070707" pitchFamily="18" charset="2"/>
        <a:buChar char=""/>
        <a:defRPr lang="en-US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dirty="0">
                <a:latin typeface="Consolas" panose="020B0609020204030204" pitchFamily="49" charset="0"/>
              </a:rPr>
              <a:t>实验项目二</a:t>
            </a:r>
            <a:br>
              <a:rPr lang="en-US" altLang="zh-CN" dirty="0">
                <a:latin typeface="Consolas" panose="020B0609020204030204" pitchFamily="49" charset="0"/>
              </a:rPr>
            </a:br>
            <a:r>
              <a:rPr lang="zh-CN" altLang="en-US" dirty="0">
                <a:latin typeface="Consolas" panose="020B0609020204030204" pitchFamily="49" charset="0"/>
              </a:rPr>
              <a:t>分支结构与循环结构的使用</a:t>
            </a:r>
          </a:p>
        </p:txBody>
      </p:sp>
      <p:sp>
        <p:nvSpPr>
          <p:cNvPr id="21507" name="Rectangle 3"/>
          <p:cNvSpPr>
            <a:spLocks noGrp="1"/>
          </p:cNvSpPr>
          <p:nvPr>
            <p:ph type="subTitle" idx="1"/>
          </p:nvPr>
        </p:nvSpPr>
        <p:spPr>
          <a:xfrm>
            <a:off x="2605088" y="4725144"/>
            <a:ext cx="6400800" cy="622300"/>
          </a:xfrm>
        </p:spPr>
        <p:txBody>
          <a:bodyPr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 spd="med">
    <p:cover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94E7BC0-0DC9-4FC9-BFE6-25531A8E40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dirty="0"/>
              <a:t>掌握</a:t>
            </a:r>
            <a:r>
              <a:rPr lang="en-US" altLang="zh-CN" dirty="0"/>
              <a:t>Java</a:t>
            </a:r>
            <a:r>
              <a:rPr lang="zh-CN" altLang="en-US" dirty="0"/>
              <a:t>中分支结构与循环结构的正确使用方法。</a:t>
            </a:r>
            <a:endParaRPr lang="en-US" altLang="zh-CN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BAB37E97-1E64-4AFA-8E8C-6D775121D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8B485-5FB9-4F7B-BA19-CF355591F9D5}" type="slidenum">
              <a:rPr lang="en-US" altLang="zh-CN" smtClean="0"/>
              <a:pPr/>
              <a:t>2</a:t>
            </a:fld>
            <a:endParaRPr lang="en-US" altLang="zh-CN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D77ED16B-5AC9-4680-A197-23CD1B966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实验目的</a:t>
            </a:r>
          </a:p>
        </p:txBody>
      </p:sp>
    </p:spTree>
    <p:extLst>
      <p:ext uri="{BB962C8B-B14F-4D97-AF65-F5344CB8AC3E}">
        <p14:creationId xmlns:p14="http://schemas.microsoft.com/office/powerpoint/2010/main" val="3765071245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686AA06-C2A5-4D52-B863-1BE702FFD5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dirty="0">
                <a:latin typeface="Consolas" panose="020B0609020204030204" pitchFamily="49" charset="0"/>
              </a:rPr>
              <a:t>1</a:t>
            </a:r>
            <a:r>
              <a:rPr lang="zh-CN" altLang="en-US" dirty="0">
                <a:latin typeface="Consolas" panose="020B0609020204030204" pitchFamily="49" charset="0"/>
              </a:rPr>
              <a:t>．编写一</a:t>
            </a:r>
            <a:r>
              <a:rPr lang="en-US" altLang="zh-CN" dirty="0">
                <a:latin typeface="Consolas" panose="020B0609020204030204" pitchFamily="49" charset="0"/>
              </a:rPr>
              <a:t>Java</a:t>
            </a:r>
            <a:r>
              <a:rPr lang="zh-CN" altLang="en-US" dirty="0">
                <a:latin typeface="Consolas" panose="020B0609020204030204" pitchFamily="49" charset="0"/>
              </a:rPr>
              <a:t>程序，让用户通过键盘输入一个</a:t>
            </a:r>
            <a:r>
              <a:rPr lang="en-US" altLang="zh-CN" dirty="0">
                <a:latin typeface="Consolas" panose="020B0609020204030204" pitchFamily="49" charset="0"/>
              </a:rPr>
              <a:t>0~6</a:t>
            </a:r>
            <a:r>
              <a:rPr lang="zh-CN" altLang="en-US" dirty="0">
                <a:latin typeface="Consolas" panose="020B0609020204030204" pitchFamily="49" charset="0"/>
              </a:rPr>
              <a:t>的整数，根据输入显示今天是星期几。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latin typeface="Consolas" panose="020B0609020204030204" pitchFamily="49" charset="0"/>
              </a:rPr>
              <a:t>2</a:t>
            </a:r>
            <a:r>
              <a:rPr lang="zh-CN" altLang="en-US" dirty="0">
                <a:latin typeface="Consolas" panose="020B0609020204030204" pitchFamily="49" charset="0"/>
              </a:rPr>
              <a:t>．使用</a:t>
            </a:r>
            <a:r>
              <a:rPr lang="en-US" altLang="zh-CN" dirty="0">
                <a:latin typeface="Consolas" panose="020B0609020204030204" pitchFamily="49" charset="0"/>
              </a:rPr>
              <a:t>for</a:t>
            </a:r>
            <a:r>
              <a:rPr lang="zh-CN" altLang="en-US" dirty="0">
                <a:latin typeface="Consolas" panose="020B0609020204030204" pitchFamily="49" charset="0"/>
              </a:rPr>
              <a:t>循环，判断由</a:t>
            </a:r>
            <a:r>
              <a:rPr lang="en-US" altLang="zh-CN" dirty="0">
                <a:latin typeface="Consolas" panose="020B0609020204030204" pitchFamily="49" charset="0"/>
              </a:rPr>
              <a:t>4</a:t>
            </a:r>
            <a:r>
              <a:rPr lang="zh-CN" altLang="en-US" dirty="0">
                <a:latin typeface="Consolas" panose="020B0609020204030204" pitchFamily="49" charset="0"/>
              </a:rPr>
              <a:t>、</a:t>
            </a:r>
            <a:r>
              <a:rPr lang="en-US" altLang="zh-CN" dirty="0">
                <a:latin typeface="Consolas" panose="020B0609020204030204" pitchFamily="49" charset="0"/>
              </a:rPr>
              <a:t>5</a:t>
            </a:r>
            <a:r>
              <a:rPr lang="zh-CN" altLang="en-US" dirty="0">
                <a:latin typeface="Consolas" panose="020B0609020204030204" pitchFamily="49" charset="0"/>
              </a:rPr>
              <a:t>、</a:t>
            </a:r>
            <a:r>
              <a:rPr lang="en-US" altLang="zh-CN" dirty="0">
                <a:latin typeface="Consolas" panose="020B0609020204030204" pitchFamily="49" charset="0"/>
              </a:rPr>
              <a:t>6</a:t>
            </a:r>
            <a:r>
              <a:rPr lang="zh-CN" altLang="en-US" dirty="0">
                <a:latin typeface="Consolas" panose="020B0609020204030204" pitchFamily="49" charset="0"/>
              </a:rPr>
              <a:t>、</a:t>
            </a:r>
            <a:r>
              <a:rPr lang="en-US" altLang="zh-CN" dirty="0">
                <a:latin typeface="Consolas" panose="020B0609020204030204" pitchFamily="49" charset="0"/>
              </a:rPr>
              <a:t>7</a:t>
            </a:r>
            <a:r>
              <a:rPr lang="zh-CN" altLang="en-US" dirty="0">
                <a:latin typeface="Consolas" panose="020B0609020204030204" pitchFamily="49" charset="0"/>
              </a:rPr>
              <a:t>能组成多少个互不相同且无重复数字的三位数？并在控制台输出这些三位数。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latin typeface="Consolas" panose="020B0609020204030204" pitchFamily="49" charset="0"/>
              </a:rPr>
              <a:t>3</a:t>
            </a:r>
            <a:r>
              <a:rPr lang="zh-CN" altLang="en-US" dirty="0">
                <a:latin typeface="Consolas" panose="020B0609020204030204" pitchFamily="49" charset="0"/>
              </a:rPr>
              <a:t>．编写一个</a:t>
            </a:r>
            <a:r>
              <a:rPr lang="en-US" altLang="zh-CN" dirty="0">
                <a:latin typeface="Consolas" panose="020B0609020204030204" pitchFamily="49" charset="0"/>
              </a:rPr>
              <a:t>Java</a:t>
            </a:r>
            <a:r>
              <a:rPr lang="zh-CN" altLang="en-US" dirty="0">
                <a:latin typeface="Consolas" panose="020B0609020204030204" pitchFamily="49" charset="0"/>
              </a:rPr>
              <a:t>程序，解决百钱买百鸡问题：</a:t>
            </a:r>
            <a:r>
              <a:rPr lang="en-US" altLang="zh-CN" dirty="0">
                <a:latin typeface="Consolas" panose="020B0609020204030204" pitchFamily="49" charset="0"/>
              </a:rPr>
              <a:t>5</a:t>
            </a:r>
            <a:r>
              <a:rPr lang="zh-CN" altLang="en-US" dirty="0">
                <a:latin typeface="Consolas" panose="020B0609020204030204" pitchFamily="49" charset="0"/>
              </a:rPr>
              <a:t>文钱可以买一只公鸡，</a:t>
            </a:r>
            <a:r>
              <a:rPr lang="en-US" altLang="zh-CN" dirty="0">
                <a:latin typeface="Consolas" panose="020B0609020204030204" pitchFamily="49" charset="0"/>
              </a:rPr>
              <a:t>3</a:t>
            </a:r>
            <a:r>
              <a:rPr lang="zh-CN" altLang="en-US" dirty="0">
                <a:latin typeface="Consolas" panose="020B0609020204030204" pitchFamily="49" charset="0"/>
              </a:rPr>
              <a:t>文钱可以买</a:t>
            </a:r>
            <a:r>
              <a:rPr lang="en-US" altLang="zh-CN" dirty="0">
                <a:latin typeface="Consolas" panose="020B0609020204030204" pitchFamily="49" charset="0"/>
              </a:rPr>
              <a:t>1</a:t>
            </a:r>
            <a:r>
              <a:rPr lang="zh-CN" altLang="en-US" dirty="0">
                <a:latin typeface="Consolas" panose="020B0609020204030204" pitchFamily="49" charset="0"/>
              </a:rPr>
              <a:t>只母鸡，</a:t>
            </a:r>
            <a:r>
              <a:rPr lang="en-US" altLang="zh-CN" dirty="0">
                <a:latin typeface="Consolas" panose="020B0609020204030204" pitchFamily="49" charset="0"/>
              </a:rPr>
              <a:t>1</a:t>
            </a:r>
            <a:r>
              <a:rPr lang="zh-CN" altLang="en-US" dirty="0">
                <a:latin typeface="Consolas" panose="020B0609020204030204" pitchFamily="49" charset="0"/>
              </a:rPr>
              <a:t>文钱可以买</a:t>
            </a:r>
            <a:r>
              <a:rPr lang="en-US" altLang="zh-CN" dirty="0">
                <a:latin typeface="Consolas" panose="020B0609020204030204" pitchFamily="49" charset="0"/>
              </a:rPr>
              <a:t>3</a:t>
            </a:r>
            <a:r>
              <a:rPr lang="zh-CN" altLang="en-US" dirty="0">
                <a:latin typeface="Consolas" panose="020B0609020204030204" pitchFamily="49" charset="0"/>
              </a:rPr>
              <a:t>只小鸡，现在用</a:t>
            </a:r>
            <a:r>
              <a:rPr lang="en-US" altLang="zh-CN" dirty="0">
                <a:latin typeface="Consolas" panose="020B0609020204030204" pitchFamily="49" charset="0"/>
              </a:rPr>
              <a:t>100</a:t>
            </a:r>
            <a:r>
              <a:rPr lang="zh-CN" altLang="en-US" dirty="0">
                <a:latin typeface="Consolas" panose="020B0609020204030204" pitchFamily="49" charset="0"/>
              </a:rPr>
              <a:t>文钱买</a:t>
            </a:r>
            <a:r>
              <a:rPr lang="en-US" altLang="zh-CN" dirty="0">
                <a:latin typeface="Consolas" panose="020B0609020204030204" pitchFamily="49" charset="0"/>
              </a:rPr>
              <a:t>100</a:t>
            </a:r>
            <a:r>
              <a:rPr lang="zh-CN" altLang="en-US" dirty="0">
                <a:latin typeface="Consolas" panose="020B0609020204030204" pitchFamily="49" charset="0"/>
              </a:rPr>
              <a:t>只鸡，输出公鸡、母鸡、小鸡各买了多少只？（</a:t>
            </a:r>
            <a:r>
              <a:rPr lang="zh-CN" altLang="en-US" dirty="0"/>
              <a:t>输出各种买法）</a:t>
            </a:r>
            <a:endParaRPr lang="zh-CN" altLang="en-US" dirty="0">
              <a:latin typeface="Consolas" panose="020B0609020204030204" pitchFamily="49" charset="0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22062EB2-0828-4A44-A92E-BB228FCD2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0160-1240-422A-8D5C-36855F331754}" type="slidenum">
              <a:rPr lang="en-US" altLang="zh-CN" smtClean="0"/>
              <a:pPr/>
              <a:t>3</a:t>
            </a:fld>
            <a:endParaRPr lang="en-US" altLang="zh-CN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9AF67FF1-1EF0-458D-9270-38F58469E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实验内容</a:t>
            </a:r>
          </a:p>
        </p:txBody>
      </p:sp>
    </p:spTree>
    <p:extLst>
      <p:ext uri="{BB962C8B-B14F-4D97-AF65-F5344CB8AC3E}">
        <p14:creationId xmlns:p14="http://schemas.microsoft.com/office/powerpoint/2010/main" val="2407470937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6AB520A-77C0-4C46-A6D9-F8D81342CE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dirty="0"/>
              <a:t>提交内容：实验报告文档 </a:t>
            </a:r>
            <a:r>
              <a:rPr lang="en-US" altLang="zh-CN" dirty="0"/>
              <a:t>+ </a:t>
            </a:r>
            <a:r>
              <a:rPr lang="zh-CN" altLang="en-US" dirty="0"/>
              <a:t>源代码文件</a:t>
            </a:r>
          </a:p>
          <a:p>
            <a:pPr>
              <a:lnSpc>
                <a:spcPct val="200000"/>
              </a:lnSpc>
            </a:pPr>
            <a:r>
              <a:rPr lang="zh-CN" altLang="en-US" dirty="0"/>
              <a:t>提交截止日期：</a:t>
            </a:r>
            <a:r>
              <a:rPr lang="en-US" altLang="zh-CN" dirty="0">
                <a:latin typeface="+mn-ea"/>
              </a:rPr>
              <a:t>2026-03-22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78EB3F11-84FD-4E0B-A1AC-859A79E70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0160-1240-422A-8D5C-36855F331754}" type="slidenum">
              <a:rPr lang="en-US" altLang="zh-CN" smtClean="0"/>
              <a:pPr/>
              <a:t>4</a:t>
            </a:fld>
            <a:endParaRPr lang="en-US" altLang="zh-CN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0E3958C6-F82B-4AB3-A193-C36AFA838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406049"/>
      </p:ext>
    </p:extLst>
  </p:cSld>
  <p:clrMapOvr>
    <a:masterClrMapping/>
  </p:clrMapOvr>
  <p:transition spd="med">
    <p:cover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课件模板">
  <a:themeElements>
    <a:clrScheme name="模块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模块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模块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编程基础-java.potx" id="{EA7B0455-00FF-4186-B459-FEE74A3D2EC9}" vid="{089CDC09-D133-4CAB-84B3-FE1A480E859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10870</TotalTime>
  <Words>180</Words>
  <Application>Microsoft Office PowerPoint</Application>
  <PresentationFormat>宽屏</PresentationFormat>
  <Paragraphs>13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Consolas</vt:lpstr>
      <vt:lpstr>Corbel</vt:lpstr>
      <vt:lpstr>Times New Roman</vt:lpstr>
      <vt:lpstr>Wingdings</vt:lpstr>
      <vt:lpstr>Wingdings 2</vt:lpstr>
      <vt:lpstr>Wingdings 3</vt:lpstr>
      <vt:lpstr>课件模板</vt:lpstr>
      <vt:lpstr>实验项目二 分支结构与循环结构的使用</vt:lpstr>
      <vt:lpstr>实验目的</vt:lpstr>
      <vt:lpstr>实验内容</vt:lpstr>
      <vt:lpstr>PowerPoint 演示文稿</vt:lpstr>
    </vt:vector>
  </TitlesOfParts>
  <Company>电子科技大学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面向对象程序设计 - 课程说明</dc:title>
  <dc:creator>马洁</dc:creator>
  <cp:lastModifiedBy>钟毅</cp:lastModifiedBy>
  <cp:revision>138</cp:revision>
  <dcterms:created xsi:type="dcterms:W3CDTF">2020-07-15T07:46:36Z</dcterms:created>
  <dcterms:modified xsi:type="dcterms:W3CDTF">2026-03-17T02:17:57Z</dcterms:modified>
</cp:coreProperties>
</file>