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34188" cy="99790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钟 毅" initials="钟" lastIdx="1" clrIdx="0">
    <p:extLst>
      <p:ext uri="{19B8F6BF-5375-455C-9EA6-DF929625EA0E}">
        <p15:presenceInfo xmlns:p15="http://schemas.microsoft.com/office/powerpoint/2012/main" userId="6067e107c9a6866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89F8"/>
    <a:srgbClr val="FFCCFF"/>
    <a:srgbClr val="00CCFF"/>
    <a:srgbClr val="66FFFF"/>
    <a:srgbClr val="FFFF99"/>
    <a:srgbClr val="99FFCC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3099" autoAdjust="0"/>
  </p:normalViewPr>
  <p:slideViewPr>
    <p:cSldViewPr>
      <p:cViewPr varScale="1">
        <p:scale>
          <a:sx n="67" d="100"/>
          <a:sy n="67" d="100"/>
        </p:scale>
        <p:origin x="111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F3A0FB-C88C-4A99-8922-989491FDC7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350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7713"/>
            <a:ext cx="66548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740275"/>
            <a:ext cx="5011738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8055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3500" y="948055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fld id="{BCB2CA2C-5984-4753-82CE-18DF41581B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24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 b="-1541"/>
          <a:stretch>
            <a:fillRect/>
          </a:stretch>
        </p:blipFill>
        <p:spPr bwMode="auto">
          <a:xfrm>
            <a:off x="10810875" y="107950"/>
            <a:ext cx="10191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6176963"/>
            <a:ext cx="121999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6733" y="2919493"/>
            <a:ext cx="10363200" cy="1470025"/>
          </a:xfrm>
        </p:spPr>
        <p:txBody>
          <a:bodyPr/>
          <a:lstStyle>
            <a:lvl1pPr algn="ctr">
              <a:defRPr sz="4800" spc="150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4629418"/>
            <a:ext cx="8534400" cy="887814"/>
          </a:xfrm>
        </p:spPr>
        <p:txBody>
          <a:bodyPr/>
          <a:lstStyle>
            <a:lvl1pPr marL="0" indent="0" algn="ctr">
              <a:buFontTx/>
              <a:buNone/>
              <a:defRPr sz="36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单击以编辑母版副标题样式</a:t>
            </a:r>
            <a:endParaRPr lang="zh-CN" alt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01425" y="6378575"/>
            <a:ext cx="781050" cy="344488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4759325" y="6286500"/>
            <a:ext cx="2663825" cy="528638"/>
          </a:xfrm>
        </p:spPr>
        <p:txBody>
          <a:bodyPr/>
          <a:lstStyle>
            <a:lvl1pPr algn="ctr">
              <a:defRPr sz="2400" smtClean="0"/>
            </a:lvl1pPr>
          </a:lstStyle>
          <a:p>
            <a:fld id="{8D0594BE-649F-4CEB-8510-D5355E3341D1}" type="datetime1">
              <a:rPr lang="zh-CN" altLang="en-US" smtClean="0"/>
              <a:t>2025-05-23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37094"/>
      </p:ext>
    </p:extLst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FC74FBF0-1191-4141-8D05-746407BB02F3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44940"/>
      </p:ext>
    </p:extLst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412775"/>
            <a:ext cx="2628900" cy="47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412775"/>
            <a:ext cx="7734300" cy="47641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23C5593B-630A-45B7-A46C-CD4D9830BF2C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50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91A79-25E6-4805-AD7B-8552968446A3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25589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750B33C9-8700-4051-BC4F-9AFFCB758DF7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51493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B53D3768-3498-4E66-8AFA-5BC9ADBBB3F9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75143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851EC735-1B85-46FA-840C-69542D566432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25958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2E986AD2-D669-4E7E-9E8C-AF9AD75D8CDD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53666"/>
      </p:ext>
    </p:extLst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5152D6EA-9915-411C-80AB-BEDB9D7E0D8A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36081"/>
      </p:ext>
    </p:extLst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55D699D6-6912-4AC9-98C2-A78C7D09B94D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175643"/>
      </p:ext>
    </p:extLst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8488B63-D1B1-499A-9EA0-423A1F03F7DE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918413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色块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0"/>
            <a:ext cx="19796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81075" y="161925"/>
            <a:ext cx="10515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1075" y="1341438"/>
            <a:ext cx="1051560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gray">
          <a:xfrm>
            <a:off x="0" y="1112838"/>
            <a:ext cx="12192000" cy="5715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800" b="0">
              <a:latin typeface="Tahoma" panose="020B0604030504040204" pitchFamily="34" charset="0"/>
            </a:endParaRPr>
          </a:p>
        </p:txBody>
      </p:sp>
      <p:pic>
        <p:nvPicPr>
          <p:cNvPr id="1030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6176963"/>
            <a:ext cx="121999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 smtClean="0"/>
            </a:lvl1pPr>
          </a:lstStyle>
          <a:p>
            <a:fld id="{783A4353-8216-45F0-B161-864D04914789}" type="datetime1">
              <a:rPr lang="zh-CN" altLang="en-US" smtClean="0"/>
              <a:t>2025-05-23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4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07963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29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 spd="med">
    <p:cover dir="r"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Wine%20Quality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NBA2014.cs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实践项目</a:t>
            </a:r>
            <a:r>
              <a:rPr lang="en-US" altLang="zh-CN" dirty="0"/>
              <a:t>-3</a:t>
            </a:r>
            <a:endParaRPr lang="zh-CN" altLang="en-US" dirty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数据预处理实践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4FEC4-ABE5-4588-A4E5-88ED74645A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根据给定的</a:t>
            </a:r>
            <a:r>
              <a:rPr lang="en-US" altLang="zh-CN" dirty="0">
                <a:hlinkClick r:id="rId2" action="ppaction://hlinkfile"/>
              </a:rPr>
              <a:t>Wine Quality</a:t>
            </a:r>
            <a:r>
              <a:rPr lang="zh-CN" altLang="en-US" dirty="0">
                <a:hlinkClick r:id="rId2" action="ppaction://hlinkfile"/>
              </a:rPr>
              <a:t>数据集</a:t>
            </a:r>
            <a:r>
              <a:rPr lang="en-US" altLang="zh-CN" dirty="0"/>
              <a:t>(winequality-red.csv</a:t>
            </a:r>
            <a:r>
              <a:rPr lang="zh-CN" altLang="en-US" dirty="0"/>
              <a:t>和</a:t>
            </a:r>
            <a:r>
              <a:rPr lang="en-US" altLang="zh-CN" dirty="0"/>
              <a:t>winequality-white.csv)</a:t>
            </a:r>
            <a:r>
              <a:rPr lang="zh-CN" altLang="en-US" dirty="0"/>
              <a:t>，完成：</a:t>
            </a:r>
            <a:endParaRPr lang="en-US" altLang="zh-CN" dirty="0"/>
          </a:p>
          <a:p>
            <a:pPr lvl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）将两张数据表合并为一张表，并增加一个字段（</a:t>
            </a:r>
            <a:r>
              <a:rPr lang="en-US" altLang="zh-CN" dirty="0"/>
              <a:t>Wine Type</a:t>
            </a:r>
            <a:r>
              <a:rPr lang="zh-CN" altLang="en-US" dirty="0"/>
              <a:t>），</a:t>
            </a:r>
            <a:r>
              <a:rPr lang="en-US" altLang="zh-CN" dirty="0"/>
              <a:t>'W' - White Wine</a:t>
            </a:r>
            <a:r>
              <a:rPr lang="zh-CN" altLang="en-US" dirty="0"/>
              <a:t>，</a:t>
            </a:r>
            <a:r>
              <a:rPr lang="en-US" altLang="zh-CN" dirty="0"/>
              <a:t>'R' - Red Wine</a:t>
            </a:r>
          </a:p>
          <a:p>
            <a:pPr lvl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）按字段</a:t>
            </a:r>
            <a:r>
              <a:rPr lang="en-US" altLang="zh-CN" dirty="0"/>
              <a:t>'quality'</a:t>
            </a:r>
            <a:r>
              <a:rPr lang="zh-CN" altLang="en-US" dirty="0"/>
              <a:t>进行分组统计（如：统计结果可以是</a:t>
            </a:r>
            <a:r>
              <a:rPr lang="en-US" altLang="zh-CN" dirty="0"/>
              <a:t>quality</a:t>
            </a:r>
            <a:r>
              <a:rPr lang="zh-CN" altLang="en-US" dirty="0"/>
              <a:t>为</a:t>
            </a:r>
            <a:r>
              <a:rPr lang="en-US" altLang="zh-CN" dirty="0"/>
              <a:t>6</a:t>
            </a:r>
            <a:r>
              <a:rPr lang="zh-CN" altLang="en-US" dirty="0"/>
              <a:t>的样本中，平均</a:t>
            </a:r>
            <a:r>
              <a:rPr lang="en-US" altLang="zh-CN" dirty="0" err="1"/>
              <a:t>ph</a:t>
            </a:r>
            <a:r>
              <a:rPr lang="zh-CN" altLang="en-US" dirty="0"/>
              <a:t>值为**，最大值为**等等）</a:t>
            </a:r>
          </a:p>
          <a:p>
            <a:pPr lvl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）按字段</a:t>
            </a:r>
            <a:r>
              <a:rPr lang="en-US" altLang="zh-CN" dirty="0"/>
              <a:t>‘Wine Type’</a:t>
            </a:r>
            <a:r>
              <a:rPr lang="zh-CN" altLang="en-US" dirty="0"/>
              <a:t>和</a:t>
            </a:r>
            <a:r>
              <a:rPr lang="en-US" altLang="zh-CN" dirty="0"/>
              <a:t>‘quality’</a:t>
            </a:r>
            <a:r>
              <a:rPr lang="zh-CN" altLang="en-US" dirty="0"/>
              <a:t>联合进行分组统计，统计方式类似任务（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实践要求</a:t>
            </a:r>
            <a:r>
              <a:rPr lang="en-US" altLang="zh-CN"/>
              <a:t>-1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958755"/>
      </p:ext>
    </p:extLst>
  </p:cSld>
  <p:clrMapOvr>
    <a:masterClrMapping/>
  </p:clrMapOvr>
  <p:transition spd="med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针对给定的</a:t>
            </a:r>
            <a:r>
              <a:rPr lang="en-US" altLang="zh-CN" dirty="0"/>
              <a:t>NBA2014-2015</a:t>
            </a:r>
            <a:r>
              <a:rPr lang="zh-CN" altLang="en-US" dirty="0"/>
              <a:t>常规赛比赛数据集（</a:t>
            </a:r>
            <a:r>
              <a:rPr lang="en-US" altLang="zh-CN" dirty="0">
                <a:hlinkClick r:id="rId2" action="ppaction://hlinkfile"/>
              </a:rPr>
              <a:t>NBA2014.csv</a:t>
            </a:r>
            <a:r>
              <a:rPr lang="zh-CN" altLang="en-US" dirty="0"/>
              <a:t>），完成：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）提取新特征以记录当场比赛主队是否获胜；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/>
              <a:t>）提取</a:t>
            </a:r>
            <a:r>
              <a:rPr lang="zh-CN" altLang="en-US" dirty="0"/>
              <a:t>新特征以记录主、客两队在各自的上一场比赛中是否获胜（注：每个球队第一次出现时，都默认它的上一场比赛为负）。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实践要求</a:t>
            </a:r>
            <a:r>
              <a:rPr lang="en-US" altLang="zh-CN"/>
              <a:t>-2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56068"/>
      </p:ext>
    </p:extLst>
  </p:cSld>
  <p:clrMapOvr>
    <a:masterClrMapping/>
  </p:clrMapOvr>
  <p:transition spd="med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13C8A9C-87AE-45E5-9DE3-61B7463B4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报告文档（</a:t>
            </a:r>
            <a:r>
              <a:rPr lang="en-US" altLang="zh-CN" dirty="0"/>
              <a:t>word</a:t>
            </a:r>
            <a:r>
              <a:rPr lang="zh-CN" altLang="en-US" dirty="0"/>
              <a:t>或</a:t>
            </a:r>
            <a:r>
              <a:rPr lang="en-US" altLang="zh-CN" dirty="0"/>
              <a:t>pdf</a:t>
            </a:r>
            <a:r>
              <a:rPr lang="zh-CN" altLang="en-US" dirty="0"/>
              <a:t>格式）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提交地址：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网络课堂</a:t>
            </a:r>
            <a:r>
              <a:rPr lang="en-US" altLang="zh-CN" dirty="0"/>
              <a:t>——《Python</a:t>
            </a:r>
            <a:r>
              <a:rPr lang="zh-CN" altLang="en-US" dirty="0"/>
              <a:t>语言应用</a:t>
            </a:r>
            <a:r>
              <a:rPr lang="en-US" altLang="zh-CN" dirty="0"/>
              <a:t>-2》——</a:t>
            </a:r>
            <a:r>
              <a:rPr lang="zh-CN" altLang="en-US" dirty="0"/>
              <a:t>作业提交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截止日期：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27</a:t>
            </a:r>
            <a:r>
              <a:rPr lang="zh-CN" altLang="en-US" dirty="0"/>
              <a:t>日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136736C-4904-4F26-BCFE-6405DF746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E2DA36-5DE1-4329-9B3D-426510FBC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4FEC4-ABE5-4588-A4E5-88ED74645A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42233"/>
      </p:ext>
    </p:extLst>
  </p:cSld>
  <p:clrMapOvr>
    <a:masterClrMapping/>
  </p:clrMapOvr>
  <p:transition spd="med">
    <p:cover dir="r"/>
  </p:transition>
</p:sld>
</file>

<file path=ppt/theme/theme1.xml><?xml version="1.0" encoding="utf-8"?>
<a:theme xmlns:a="http://schemas.openxmlformats.org/drawingml/2006/main" name="数据分析_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据分析_主题" id="{85D1C21F-C186-4C13-9164-DFDB420B3D03}" vid="{2139F970-3047-49A7-B3C6-F5CADE535E70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30852</TotalTime>
  <Words>238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楷体_GB2312</vt:lpstr>
      <vt:lpstr>微软雅黑</vt:lpstr>
      <vt:lpstr>Arial</vt:lpstr>
      <vt:lpstr>Tahoma</vt:lpstr>
      <vt:lpstr>Times New Roman</vt:lpstr>
      <vt:lpstr>Wingdings</vt:lpstr>
      <vt:lpstr>数据分析_主题</vt:lpstr>
      <vt:lpstr>实践项目-3</vt:lpstr>
      <vt:lpstr>实践要求-1</vt:lpstr>
      <vt:lpstr>实践要求-2</vt:lpstr>
      <vt:lpstr>提交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第三讲 数据预处理</dc:title>
  <dc:creator>钟 毅</dc:creator>
  <cp:lastModifiedBy>钟毅</cp:lastModifiedBy>
  <cp:revision>330</cp:revision>
  <dcterms:created xsi:type="dcterms:W3CDTF">2019-12-07T16:55:08Z</dcterms:created>
  <dcterms:modified xsi:type="dcterms:W3CDTF">2025-05-23T06:27:25Z</dcterms:modified>
</cp:coreProperties>
</file>